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3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06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7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33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32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05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50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29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91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25E4-9179-4E1B-BE3F-9E8D8F9C1AB0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141D-6EAD-4A3F-97BB-F211D7794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54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015" y="2074542"/>
            <a:ext cx="9018429" cy="484882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335" y="-641790"/>
            <a:ext cx="4807738" cy="278195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336" y="2074542"/>
            <a:ext cx="4772527" cy="510660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127210" y="0"/>
            <a:ext cx="654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/>
              <a:t>580 000 km2  ( 7 x ČR)    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47 mil. obyvatel (5 x ČR), 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svahilština, </a:t>
            </a:r>
            <a:r>
              <a:rPr lang="cs-CZ" sz="2400" b="1" dirty="0" err="1" smtClean="0"/>
              <a:t>ang</a:t>
            </a:r>
            <a:r>
              <a:rPr lang="cs-CZ" sz="2400" b="1" dirty="0" smtClean="0"/>
              <a:t>……., </a:t>
            </a:r>
            <a:r>
              <a:rPr lang="cs-CZ" sz="2400" b="1" dirty="0" err="1" smtClean="0"/>
              <a:t>arab</a:t>
            </a:r>
            <a:r>
              <a:rPr lang="cs-CZ" sz="2400" b="1" dirty="0" smtClean="0"/>
              <a:t>….</a:t>
            </a: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dirty="0" smtClean="0"/>
              <a:t>Rudolfovo j. (dnes </a:t>
            </a:r>
            <a:r>
              <a:rPr lang="cs-CZ" sz="2400" dirty="0" err="1" smtClean="0"/>
              <a:t>Turkana</a:t>
            </a:r>
            <a:r>
              <a:rPr lang="cs-CZ" sz="2400" dirty="0" smtClean="0"/>
              <a:t>)– naleziště pravěkého člověka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hospodářsky nejrozvinutější </a:t>
            </a:r>
            <a:r>
              <a:rPr lang="cs-CZ" sz="2400" dirty="0" smtClean="0"/>
              <a:t>země oblasti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63300" y="652550"/>
            <a:ext cx="158468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Keňa</a:t>
            </a:r>
            <a:endParaRPr lang="cs-CZ" sz="4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86901" y="2483624"/>
            <a:ext cx="36166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Mt</a:t>
            </a:r>
            <a:r>
              <a:rPr lang="cs-CZ" sz="2400" b="1" dirty="0" smtClean="0"/>
              <a:t>.  </a:t>
            </a:r>
            <a:r>
              <a:rPr lang="cs-CZ" sz="2400" b="1" dirty="0" err="1" smtClean="0"/>
              <a:t>Kenya</a:t>
            </a:r>
            <a:r>
              <a:rPr lang="cs-CZ" sz="2400" b="1" dirty="0" smtClean="0"/>
              <a:t> 5 199 m n.m. </a:t>
            </a:r>
            <a:endParaRPr lang="cs-CZ" sz="2400" b="1" dirty="0"/>
          </a:p>
        </p:txBody>
      </p:sp>
      <p:cxnSp>
        <p:nvCxnSpPr>
          <p:cNvPr id="14" name="Přímá spojnice se šipkou 13"/>
          <p:cNvCxnSpPr>
            <a:stCxn id="12" idx="1"/>
          </p:cNvCxnSpPr>
          <p:nvPr/>
        </p:nvCxnSpPr>
        <p:spPr>
          <a:xfrm flipH="1">
            <a:off x="2178927" y="2714457"/>
            <a:ext cx="3907974" cy="19133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1844206" y="1421648"/>
            <a:ext cx="3715887" cy="1758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8494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Širokoúhlá obrazovka</PresentationFormat>
  <Paragraphs>7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martin.majer</dc:creator>
  <cp:lastModifiedBy>martin.majer</cp:lastModifiedBy>
  <cp:revision>1</cp:revision>
  <dcterms:created xsi:type="dcterms:W3CDTF">2019-11-27T16:44:20Z</dcterms:created>
  <dcterms:modified xsi:type="dcterms:W3CDTF">2019-11-27T16:44:36Z</dcterms:modified>
</cp:coreProperties>
</file>